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DE583-314F-4543-A468-5DA8DBA9418E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FBC0-9D91-4166-8B19-0439DEBBE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90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BC0-9D91-4166-8B19-0439DEBBEAD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2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jreka.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jreka.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jreka.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jreka.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jreka.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jreka.nl/brochure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991111" y="1772816"/>
            <a:ext cx="3528392" cy="20162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Afbeelding locatie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991111" y="4005064"/>
            <a:ext cx="3528392" cy="20162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Afbeelding locatie</a:t>
            </a:r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4663519" y="1772816"/>
            <a:ext cx="3528392" cy="20162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Afbeelding locatie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4663519" y="4005064"/>
            <a:ext cx="3528392" cy="20162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Afbeelding locatie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3007335" y="3356992"/>
            <a:ext cx="3096344" cy="1008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/>
            </a:lvl1pPr>
          </a:lstStyle>
          <a:p>
            <a:br>
              <a:rPr lang="nl-NL" dirty="0"/>
            </a:br>
            <a:r>
              <a:rPr lang="nl-NL" dirty="0"/>
              <a:t>Logo klant (Witte omlijning)</a:t>
            </a:r>
          </a:p>
        </p:txBody>
      </p:sp>
      <p:sp>
        <p:nvSpPr>
          <p:cNvPr id="13" name="Afgeronde rechthoek 12"/>
          <p:cNvSpPr/>
          <p:nvPr userDrawn="1"/>
        </p:nvSpPr>
        <p:spPr>
          <a:xfrm>
            <a:off x="0" y="6459904"/>
            <a:ext cx="9144000" cy="45719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4" name="Picture 4" descr="I:\temp\Powerpoint achtergrond\definitief\logo-presentati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8"/>
          <a:stretch/>
        </p:blipFill>
        <p:spPr bwMode="auto">
          <a:xfrm>
            <a:off x="151046" y="6585179"/>
            <a:ext cx="1103332" cy="2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 userDrawn="1"/>
        </p:nvSpPr>
        <p:spPr>
          <a:xfrm>
            <a:off x="0" y="-8964"/>
            <a:ext cx="9144000" cy="1153307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Afgeronde rechthoek 15"/>
          <p:cNvSpPr/>
          <p:nvPr userDrawn="1"/>
        </p:nvSpPr>
        <p:spPr>
          <a:xfrm>
            <a:off x="0" y="1216351"/>
            <a:ext cx="9144000" cy="2061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360029" y="152296"/>
            <a:ext cx="1078964" cy="830779"/>
            <a:chOff x="611560" y="132700"/>
            <a:chExt cx="1078964" cy="830779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11560" y="132700"/>
              <a:ext cx="827433" cy="830779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54243" y="251310"/>
              <a:ext cx="142065" cy="593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6515" tIns="28257" rIns="56515" bIns="2825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1992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b="1" kern="10" dirty="0">
                  <a:solidFill>
                    <a:prstClr val="white"/>
                  </a:solidFill>
                  <a:latin typeface="Arial Rounded MT Bold"/>
                  <a:cs typeface="Arial" charset="0"/>
                </a:rPr>
                <a:t>!</a:t>
              </a:r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-5400000" flipH="1" flipV="1">
              <a:off x="1453541" y="426660"/>
              <a:ext cx="231111" cy="242855"/>
            </a:xfrm>
            <a:prstGeom prst="triangle">
              <a:avLst>
                <a:gd name="adj" fmla="val 5291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16351"/>
            <a:ext cx="5112309" cy="206151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VAG Rounded Std Thin" panose="020F0802020204020204" pitchFamily="34" charset="0"/>
              </a:defRPr>
            </a:lvl1pPr>
          </a:lstStyle>
          <a:p>
            <a:pPr lvl="0"/>
            <a:r>
              <a:rPr lang="nl-NL" dirty="0"/>
              <a:t>Huidige situatie</a:t>
            </a:r>
          </a:p>
        </p:txBody>
      </p:sp>
      <p:sp>
        <p:nvSpPr>
          <p:cNvPr id="32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454273" y="270906"/>
            <a:ext cx="6862143" cy="593559"/>
          </a:xfrm>
        </p:spPr>
        <p:txBody>
          <a:bodyPr anchor="ctr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VAG Rounded Std Thin" panose="020F0802020204020204" pitchFamily="34" charset="0"/>
              </a:defRPr>
            </a:lvl1pPr>
          </a:lstStyle>
          <a:p>
            <a:pPr lvl="0"/>
            <a:r>
              <a:rPr lang="nl-NL" dirty="0"/>
              <a:t>Klik hier om tekst toe te voegen</a:t>
            </a:r>
          </a:p>
        </p:txBody>
      </p:sp>
      <p:sp>
        <p:nvSpPr>
          <p:cNvPr id="34" name="Tekstvak 33"/>
          <p:cNvSpPr txBox="1">
            <a:spLocks noChangeArrowheads="1"/>
          </p:cNvSpPr>
          <p:nvPr userDrawn="1"/>
        </p:nvSpPr>
        <p:spPr bwMode="auto">
          <a:xfrm>
            <a:off x="1619672" y="6519765"/>
            <a:ext cx="7524328" cy="3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539" tIns="28269" rIns="56539" bIns="28269">
            <a:spAutoFit/>
          </a:bodyPr>
          <a:lstStyle/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Dalmsholterweg 5,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7722 KJ,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| tel.  +31(0)529 469988		| e-mail   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  <a:hlinkClick r:id="rId3"/>
              </a:rPr>
              <a:t>info@ijreka.n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l</a:t>
            </a:r>
          </a:p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Postbus 73,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7720 AB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 	| fax. +31(0)529 469989		| internet  www.ijreka.nl</a:t>
            </a:r>
            <a:endParaRPr lang="nl-NL" altLang="nl-NL" sz="900" dirty="0">
              <a:solidFill>
                <a:srgbClr val="1F497D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 userDrawn="1"/>
        </p:nvSpPr>
        <p:spPr>
          <a:xfrm>
            <a:off x="0" y="6459904"/>
            <a:ext cx="9144000" cy="45719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4" name="Picture 4" descr="I:\temp\Powerpoint achtergrond\definitief\logo-presentati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8"/>
          <a:stretch/>
        </p:blipFill>
        <p:spPr bwMode="auto">
          <a:xfrm>
            <a:off x="151046" y="6585179"/>
            <a:ext cx="1103332" cy="2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 userDrawn="1"/>
        </p:nvSpPr>
        <p:spPr>
          <a:xfrm>
            <a:off x="0" y="-8964"/>
            <a:ext cx="9144000" cy="1153307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Afgeronde rechthoek 15"/>
          <p:cNvSpPr/>
          <p:nvPr userDrawn="1"/>
        </p:nvSpPr>
        <p:spPr>
          <a:xfrm>
            <a:off x="0" y="1216351"/>
            <a:ext cx="9144000" cy="2061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360029" y="152296"/>
            <a:ext cx="1078964" cy="830779"/>
            <a:chOff x="611560" y="132700"/>
            <a:chExt cx="1078964" cy="830779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11560" y="132700"/>
              <a:ext cx="827433" cy="830779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54243" y="251310"/>
              <a:ext cx="142065" cy="593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6515" tIns="28257" rIns="56515" bIns="2825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1992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b="1" kern="10" dirty="0">
                  <a:solidFill>
                    <a:prstClr val="white"/>
                  </a:solidFill>
                  <a:latin typeface="Arial Rounded MT Bold"/>
                  <a:cs typeface="Arial" charset="0"/>
                </a:rPr>
                <a:t>!</a:t>
              </a:r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-5400000" flipH="1" flipV="1">
              <a:off x="1453541" y="426660"/>
              <a:ext cx="231111" cy="242855"/>
            </a:xfrm>
            <a:prstGeom prst="triangle">
              <a:avLst>
                <a:gd name="adj" fmla="val 5291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Tijdelijke aanduiding voor titel 1"/>
          <p:cNvSpPr txBox="1">
            <a:spLocks/>
          </p:cNvSpPr>
          <p:nvPr userDrawn="1"/>
        </p:nvSpPr>
        <p:spPr>
          <a:xfrm>
            <a:off x="1438992" y="260648"/>
            <a:ext cx="7247807" cy="68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AG Rounded Std Thin" panose="020F0802020204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/>
              <a:t>Ons ontwerp</a:t>
            </a:r>
          </a:p>
        </p:txBody>
      </p:sp>
      <p:sp>
        <p:nvSpPr>
          <p:cNvPr id="22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251520" y="1556792"/>
            <a:ext cx="3528392" cy="4752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Render bovenaanzicht</a:t>
            </a:r>
            <a:br>
              <a:rPr lang="nl-NL" dirty="0"/>
            </a:br>
            <a:r>
              <a:rPr lang="nl-NL" dirty="0"/>
              <a:t> Speeltoestellen aangegeven met cijfers</a:t>
            </a:r>
          </a:p>
        </p:txBody>
      </p:sp>
      <p:sp>
        <p:nvSpPr>
          <p:cNvPr id="23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175" y="1557338"/>
            <a:ext cx="2952750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Speeltoestellen</a:t>
            </a:r>
          </a:p>
        </p:txBody>
      </p:sp>
      <p:sp>
        <p:nvSpPr>
          <p:cNvPr id="24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4067175" y="1844674"/>
            <a:ext cx="1800225" cy="446464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l-NL" dirty="0"/>
              <a:t>IJ</a:t>
            </a:r>
          </a:p>
        </p:txBody>
      </p:sp>
      <p:sp>
        <p:nvSpPr>
          <p:cNvPr id="2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1844824"/>
            <a:ext cx="2674639" cy="446464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400" baseline="0"/>
            </a:lvl1pPr>
          </a:lstStyle>
          <a:p>
            <a:pPr lvl="0"/>
            <a:r>
              <a:rPr lang="nl-NL" dirty="0"/>
              <a:t>-</a:t>
            </a:r>
          </a:p>
        </p:txBody>
      </p:sp>
      <p:sp>
        <p:nvSpPr>
          <p:cNvPr id="29" name="Tekstvak 28"/>
          <p:cNvSpPr txBox="1">
            <a:spLocks noChangeArrowheads="1"/>
          </p:cNvSpPr>
          <p:nvPr userDrawn="1"/>
        </p:nvSpPr>
        <p:spPr bwMode="auto">
          <a:xfrm>
            <a:off x="1619672" y="6519765"/>
            <a:ext cx="7524328" cy="3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539" tIns="28269" rIns="56539" bIns="28269">
            <a:spAutoFit/>
          </a:bodyPr>
          <a:lstStyle/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Dalmsholterweg 5,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7722 KJ,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| tel.  +31(0)529 469988		| e-mail   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  <a:hlinkClick r:id="rId3"/>
              </a:rPr>
              <a:t>info@ijreka.n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l</a:t>
            </a:r>
          </a:p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Postbus 73,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7720 AB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 	| fax. +31(0)529 469989		| internet  www.ijreka.nl</a:t>
            </a:r>
            <a:endParaRPr lang="nl-NL" altLang="nl-NL" sz="900" dirty="0">
              <a:solidFill>
                <a:srgbClr val="1F497D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1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 userDrawn="1"/>
        </p:nvSpPr>
        <p:spPr>
          <a:xfrm>
            <a:off x="0" y="6459904"/>
            <a:ext cx="9144000" cy="45719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4" name="Picture 4" descr="I:\temp\Powerpoint achtergrond\definitief\logo-presentati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8"/>
          <a:stretch/>
        </p:blipFill>
        <p:spPr bwMode="auto">
          <a:xfrm>
            <a:off x="151046" y="6585179"/>
            <a:ext cx="1103332" cy="2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 userDrawn="1"/>
        </p:nvSpPr>
        <p:spPr>
          <a:xfrm>
            <a:off x="0" y="-8964"/>
            <a:ext cx="9144000" cy="1153307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Afgeronde rechthoek 15"/>
          <p:cNvSpPr/>
          <p:nvPr userDrawn="1"/>
        </p:nvSpPr>
        <p:spPr>
          <a:xfrm>
            <a:off x="0" y="1216351"/>
            <a:ext cx="9144000" cy="2061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360029" y="152296"/>
            <a:ext cx="1078964" cy="830779"/>
            <a:chOff x="611560" y="132700"/>
            <a:chExt cx="1078964" cy="830779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11560" y="132700"/>
              <a:ext cx="827433" cy="830779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54243" y="251310"/>
              <a:ext cx="142065" cy="593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6515" tIns="28257" rIns="56515" bIns="2825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1992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b="1" kern="10" dirty="0">
                  <a:solidFill>
                    <a:prstClr val="white"/>
                  </a:solidFill>
                  <a:latin typeface="Arial Rounded MT Bold"/>
                  <a:cs typeface="Arial" charset="0"/>
                </a:rPr>
                <a:t>!</a:t>
              </a:r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-5400000" flipH="1" flipV="1">
              <a:off x="1453541" y="426660"/>
              <a:ext cx="231111" cy="242855"/>
            </a:xfrm>
            <a:prstGeom prst="triangle">
              <a:avLst>
                <a:gd name="adj" fmla="val 5291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Tijdelijke aanduiding voor titel 1"/>
          <p:cNvSpPr txBox="1">
            <a:spLocks/>
          </p:cNvSpPr>
          <p:nvPr userDrawn="1"/>
        </p:nvSpPr>
        <p:spPr>
          <a:xfrm>
            <a:off x="1438992" y="260648"/>
            <a:ext cx="7247807" cy="68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AG Rounded Std Thin" panose="020F0802020204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/>
              <a:t>Ons ontwerp</a:t>
            </a:r>
          </a:p>
        </p:txBody>
      </p:sp>
      <p:sp>
        <p:nvSpPr>
          <p:cNvPr id="22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700808"/>
            <a:ext cx="8784976" cy="44644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Iso</a:t>
            </a:r>
            <a:r>
              <a:rPr lang="nl-NL" dirty="0"/>
              <a:t>-aanzicht render</a:t>
            </a:r>
          </a:p>
        </p:txBody>
      </p:sp>
      <p:sp>
        <p:nvSpPr>
          <p:cNvPr id="24" name="Tekstvak 23"/>
          <p:cNvSpPr txBox="1">
            <a:spLocks noChangeArrowheads="1"/>
          </p:cNvSpPr>
          <p:nvPr userDrawn="1"/>
        </p:nvSpPr>
        <p:spPr bwMode="auto">
          <a:xfrm>
            <a:off x="1619672" y="6519765"/>
            <a:ext cx="7524328" cy="3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539" tIns="28269" rIns="56539" bIns="28269">
            <a:spAutoFit/>
          </a:bodyPr>
          <a:lstStyle/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Dalmsholterweg 5,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7722 KJ,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| tel.  +31(0)529 469988		| e-mail   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  <a:hlinkClick r:id="rId3"/>
              </a:rPr>
              <a:t>info@ijreka.n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l</a:t>
            </a:r>
          </a:p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Postbus 73,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7720 AB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 	| fax. +31(0)529 469989		| internet  www.ijreka.nl</a:t>
            </a:r>
            <a:endParaRPr lang="nl-NL" altLang="nl-NL" sz="900" dirty="0">
              <a:solidFill>
                <a:srgbClr val="1F497D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 userDrawn="1"/>
        </p:nvSpPr>
        <p:spPr>
          <a:xfrm>
            <a:off x="0" y="6459904"/>
            <a:ext cx="9144000" cy="45719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4" name="Picture 4" descr="I:\temp\Powerpoint achtergrond\definitief\logo-presentati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8"/>
          <a:stretch/>
        </p:blipFill>
        <p:spPr bwMode="auto">
          <a:xfrm>
            <a:off x="151046" y="6585179"/>
            <a:ext cx="1103332" cy="2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 userDrawn="1"/>
        </p:nvSpPr>
        <p:spPr>
          <a:xfrm>
            <a:off x="0" y="-8964"/>
            <a:ext cx="9144000" cy="1153307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Afgeronde rechthoek 15"/>
          <p:cNvSpPr/>
          <p:nvPr userDrawn="1"/>
        </p:nvSpPr>
        <p:spPr>
          <a:xfrm>
            <a:off x="0" y="1216351"/>
            <a:ext cx="9144000" cy="2061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360029" y="152296"/>
            <a:ext cx="1078964" cy="830779"/>
            <a:chOff x="611560" y="132700"/>
            <a:chExt cx="1078964" cy="830779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11560" y="132700"/>
              <a:ext cx="827433" cy="830779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54243" y="251310"/>
              <a:ext cx="142065" cy="593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6515" tIns="28257" rIns="56515" bIns="2825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1992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b="1" kern="10" dirty="0">
                  <a:solidFill>
                    <a:prstClr val="white"/>
                  </a:solidFill>
                  <a:latin typeface="Arial Rounded MT Bold"/>
                  <a:cs typeface="Arial" charset="0"/>
                </a:rPr>
                <a:t>!</a:t>
              </a:r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-5400000" flipH="1" flipV="1">
              <a:off x="1453541" y="426660"/>
              <a:ext cx="231111" cy="242855"/>
            </a:xfrm>
            <a:prstGeom prst="triangle">
              <a:avLst>
                <a:gd name="adj" fmla="val 5291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Tijdelijke aanduiding voor titel 1"/>
          <p:cNvSpPr txBox="1">
            <a:spLocks/>
          </p:cNvSpPr>
          <p:nvPr userDrawn="1"/>
        </p:nvSpPr>
        <p:spPr>
          <a:xfrm>
            <a:off x="1438992" y="260648"/>
            <a:ext cx="7247807" cy="68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AG Rounded Std Thin" panose="020F0802020204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/>
              <a:t>Ons ontwerp</a:t>
            </a:r>
          </a:p>
        </p:txBody>
      </p:sp>
      <p:sp>
        <p:nvSpPr>
          <p:cNvPr id="22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251520" y="1772816"/>
            <a:ext cx="4248472" cy="20162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nl-NL" dirty="0"/>
              <a:t>Ooghoogte render (Zwart omlijnd)</a:t>
            </a:r>
          </a:p>
        </p:txBody>
      </p:sp>
      <p:sp>
        <p:nvSpPr>
          <p:cNvPr id="23" name="Tijdelijke aanduiding voor afbeelding 3"/>
          <p:cNvSpPr>
            <a:spLocks noGrp="1"/>
          </p:cNvSpPr>
          <p:nvPr>
            <p:ph type="pic" sz="quarter" idx="11" hasCustomPrompt="1"/>
          </p:nvPr>
        </p:nvSpPr>
        <p:spPr>
          <a:xfrm>
            <a:off x="251520" y="4005064"/>
            <a:ext cx="4248472" cy="201622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r>
              <a:rPr lang="nl-NL" dirty="0"/>
              <a:t>Ooghoogte render (Zwart omlijnd)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4644008" y="1772816"/>
            <a:ext cx="4104456" cy="201622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r>
              <a:rPr lang="nl-NL" dirty="0"/>
              <a:t>Ooghoogte render (Zwart omlijnd)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5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4644008" y="4005064"/>
            <a:ext cx="4104456" cy="201622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r>
              <a:rPr lang="nl-NL" dirty="0"/>
              <a:t>Ooghoogte render (Zwart omlijnd)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7" name="Tekstvak 26"/>
          <p:cNvSpPr txBox="1">
            <a:spLocks noChangeArrowheads="1"/>
          </p:cNvSpPr>
          <p:nvPr userDrawn="1"/>
        </p:nvSpPr>
        <p:spPr bwMode="auto">
          <a:xfrm>
            <a:off x="1619672" y="6519765"/>
            <a:ext cx="7524328" cy="3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539" tIns="28269" rIns="56539" bIns="28269">
            <a:spAutoFit/>
          </a:bodyPr>
          <a:lstStyle/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Dalmsholterweg 5,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7722 KJ,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| tel.  +31(0)529 469988		| e-mail   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  <a:hlinkClick r:id="rId3"/>
              </a:rPr>
              <a:t>info@ijreka.n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l</a:t>
            </a:r>
          </a:p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Postbus 73,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7720 AB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 	| fax. +31(0)529 469989		| internet  www.ijreka.nl</a:t>
            </a:r>
            <a:endParaRPr lang="nl-NL" altLang="nl-NL" sz="900" dirty="0">
              <a:solidFill>
                <a:srgbClr val="1F497D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/>
          <p:cNvSpPr/>
          <p:nvPr userDrawn="1"/>
        </p:nvSpPr>
        <p:spPr>
          <a:xfrm>
            <a:off x="0" y="6459904"/>
            <a:ext cx="9144000" cy="45719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14" name="Picture 4" descr="I:\temp\Powerpoint achtergrond\definitief\logo-presentati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8"/>
          <a:stretch/>
        </p:blipFill>
        <p:spPr bwMode="auto">
          <a:xfrm>
            <a:off x="151046" y="6585179"/>
            <a:ext cx="1103332" cy="2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 userDrawn="1"/>
        </p:nvSpPr>
        <p:spPr>
          <a:xfrm>
            <a:off x="0" y="-8964"/>
            <a:ext cx="9144000" cy="1153307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Afgeronde rechthoek 15"/>
          <p:cNvSpPr/>
          <p:nvPr userDrawn="1"/>
        </p:nvSpPr>
        <p:spPr>
          <a:xfrm>
            <a:off x="0" y="1216351"/>
            <a:ext cx="9144000" cy="2061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360029" y="152296"/>
            <a:ext cx="1078964" cy="830779"/>
            <a:chOff x="611560" y="132700"/>
            <a:chExt cx="1078964" cy="830779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11560" y="132700"/>
              <a:ext cx="827433" cy="830779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54243" y="251310"/>
              <a:ext cx="142065" cy="593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6515" tIns="28257" rIns="56515" bIns="2825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1992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b="1" kern="10" dirty="0">
                  <a:solidFill>
                    <a:prstClr val="white"/>
                  </a:solidFill>
                  <a:latin typeface="Arial Rounded MT Bold"/>
                  <a:cs typeface="Arial" charset="0"/>
                </a:rPr>
                <a:t>!</a:t>
              </a:r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-5400000" flipH="1" flipV="1">
              <a:off x="1453541" y="426660"/>
              <a:ext cx="231111" cy="242855"/>
            </a:xfrm>
            <a:prstGeom prst="triangle">
              <a:avLst>
                <a:gd name="adj" fmla="val 5291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515" tIns="28257" rIns="56515" bIns="28257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5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4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3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1992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10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454273" y="270906"/>
            <a:ext cx="6862143" cy="593559"/>
          </a:xfrm>
        </p:spPr>
        <p:txBody>
          <a:bodyPr anchor="ctr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VAG Rounded Std Thin" panose="020F0802020204020204" pitchFamily="34" charset="0"/>
              </a:defRPr>
            </a:lvl1pPr>
          </a:lstStyle>
          <a:p>
            <a:pPr lvl="0"/>
            <a:r>
              <a:rPr lang="nl-NL" dirty="0"/>
              <a:t>Klik hier om tekst toe te voegen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16351"/>
            <a:ext cx="5112309" cy="206151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VAG Rounded Std Thin" panose="020F0802020204020204" pitchFamily="34" charset="0"/>
              </a:defRPr>
            </a:lvl1pPr>
          </a:lstStyle>
          <a:p>
            <a:pPr lvl="0"/>
            <a:r>
              <a:rPr lang="nl-NL" dirty="0"/>
              <a:t>Tekst bij verschillende varianten, waar nodig </a:t>
            </a:r>
          </a:p>
        </p:txBody>
      </p:sp>
      <p:sp>
        <p:nvSpPr>
          <p:cNvPr id="25" name="Tekstvak 24"/>
          <p:cNvSpPr txBox="1">
            <a:spLocks noChangeArrowheads="1"/>
          </p:cNvSpPr>
          <p:nvPr userDrawn="1"/>
        </p:nvSpPr>
        <p:spPr bwMode="auto">
          <a:xfrm>
            <a:off x="1619672" y="6519765"/>
            <a:ext cx="7524328" cy="3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539" tIns="28269" rIns="56539" bIns="28269">
            <a:spAutoFit/>
          </a:bodyPr>
          <a:lstStyle/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Dalmsholterweg 5,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7722 KJ,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| tel.  +31(0)529 469988		| e-mail   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  <a:hlinkClick r:id="rId3"/>
              </a:rPr>
              <a:t>info@ijreka.n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l</a:t>
            </a:r>
          </a:p>
          <a:p>
            <a:pPr algn="l"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Postbus 73,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7720 AB</a:t>
            </a:r>
            <a:r>
              <a:rPr lang="nl-NL" altLang="nl-NL" sz="900" baseline="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 </a:t>
            </a:r>
            <a:r>
              <a:rPr lang="nl-NL" altLang="nl-NL" sz="9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Dalfsen		 	| fax. +31(0)529 469989		| internet  www.ijreka.nl</a:t>
            </a:r>
            <a:endParaRPr lang="nl-NL" altLang="nl-NL" sz="900" dirty="0">
              <a:solidFill>
                <a:srgbClr val="1F497D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 userDrawn="1"/>
        </p:nvSpPr>
        <p:spPr>
          <a:xfrm>
            <a:off x="-17254" y="2318919"/>
            <a:ext cx="5662551" cy="163504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Afgeronde rechthoek 6"/>
          <p:cNvSpPr/>
          <p:nvPr userDrawn="1"/>
        </p:nvSpPr>
        <p:spPr>
          <a:xfrm>
            <a:off x="-17254" y="1306040"/>
            <a:ext cx="5671947" cy="827221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1157512" y="1486930"/>
            <a:ext cx="434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VAG Rounded Std Thin" panose="020F0802020204020204" pitchFamily="34" charset="0"/>
              </a:rPr>
              <a:t>Bent u overtuigd?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1157512" y="2567050"/>
            <a:ext cx="4345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E-mail</a:t>
            </a:r>
          </a:p>
          <a:p>
            <a:pPr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Tel. </a:t>
            </a:r>
            <a:br>
              <a:rPr lang="nl-NL" altLang="nl-NL" sz="1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</a:br>
            <a:br>
              <a:rPr lang="nl-NL" altLang="nl-NL" sz="14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</a:br>
            <a:r>
              <a:rPr lang="nl-NL" altLang="nl-NL" sz="14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Dalmsholterweg 5, 7722 KJ  Dalfsen</a:t>
            </a:r>
          </a:p>
          <a:p>
            <a:pPr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Postbus 73, 7720 AB  Dalfsen</a:t>
            </a:r>
            <a:endParaRPr lang="nl-NL" altLang="nl-NL" sz="16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11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20" y="4505340"/>
            <a:ext cx="1107719" cy="1574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B w="12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2204619" y="2567049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u="sng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Info@ijreka.nl</a:t>
            </a:r>
            <a:endParaRPr lang="nl-NL" altLang="nl-NL" sz="14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defTabSz="565571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+31(0)529 469988</a:t>
            </a:r>
          </a:p>
        </p:txBody>
      </p:sp>
      <p:pic>
        <p:nvPicPr>
          <p:cNvPr id="13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4" y="4509120"/>
            <a:ext cx="2215414" cy="1574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fgeronde rechthoek 13"/>
          <p:cNvSpPr/>
          <p:nvPr userDrawn="1"/>
        </p:nvSpPr>
        <p:spPr>
          <a:xfrm>
            <a:off x="-17254" y="6447311"/>
            <a:ext cx="9161253" cy="413611"/>
          </a:xfrm>
          <a:prstGeom prst="roundRect">
            <a:avLst>
              <a:gd name="adj" fmla="val 0"/>
            </a:avLst>
          </a:prstGeom>
          <a:solidFill>
            <a:srgbClr val="EE7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515" tIns="28257" rIns="56515" bIns="28257" anchor="ctr"/>
          <a:lstStyle/>
          <a:p>
            <a:pPr algn="ctr" defTabSz="911992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/>
          <p:nvPr userDrawn="1"/>
        </p:nvSpPr>
        <p:spPr>
          <a:xfrm>
            <a:off x="-17253" y="6491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VAG Rounded Std Thin" panose="020F0802020204020204" pitchFamily="34" charset="0"/>
              </a:rPr>
              <a:t>Meer informatie: Kijk op </a:t>
            </a:r>
            <a:r>
              <a:rPr lang="nl-NL" u="sng" dirty="0">
                <a:solidFill>
                  <a:srgbClr val="00476C"/>
                </a:solidFill>
                <a:latin typeface="VAG Rounded Std Thin" panose="020F0802020204020204" pitchFamily="34" charset="0"/>
              </a:rPr>
              <a:t>www.ijreka.nl</a:t>
            </a:r>
            <a:r>
              <a:rPr lang="nl-NL" dirty="0">
                <a:solidFill>
                  <a:schemeClr val="bg1"/>
                </a:solidFill>
                <a:latin typeface="VAG Rounded Std Thin" panose="020F0802020204020204" pitchFamily="34" charset="0"/>
              </a:rPr>
              <a:t> of klik op een van de brochures</a:t>
            </a:r>
          </a:p>
        </p:txBody>
      </p:sp>
      <p:pic>
        <p:nvPicPr>
          <p:cNvPr id="16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7" y="4505340"/>
            <a:ext cx="1112723" cy="1574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52" y="1351556"/>
            <a:ext cx="1845239" cy="2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4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75A5-C724-4DE1-A862-869746F01A79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702A-7A82-44BF-90EE-FD1A53975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3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1"/>
          <p:cNvSpPr>
            <a:spLocks noGrp="1"/>
          </p:cNvSpPr>
          <p:nvPr>
            <p:ph type="body" sz="quarter" idx="18"/>
          </p:nvPr>
        </p:nvSpPr>
        <p:spPr>
          <a:xfrm>
            <a:off x="1454273" y="315161"/>
            <a:ext cx="7366199" cy="593559"/>
          </a:xfrm>
        </p:spPr>
        <p:txBody>
          <a:bodyPr/>
          <a:lstStyle/>
          <a:p>
            <a:pPr algn="ctr"/>
            <a:r>
              <a:rPr lang="nl-NL" sz="3600" dirty="0"/>
              <a:t>IJ2139 – Klimtoren met RVS tunnelglijbaan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C8FEC7-4B98-6DAC-F767-C0F74FCAB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5220072" cy="3915054"/>
          </a:xfrm>
          <a:prstGeom prst="rect">
            <a:avLst/>
          </a:prstGeom>
        </p:spPr>
      </p:pic>
      <p:pic>
        <p:nvPicPr>
          <p:cNvPr id="7" name="Afbeelding 6" descr="Afbeelding met grond, lucht, buiten, stof&#10;&#10;Automatisch gegenereerde beschrijving">
            <a:extLst>
              <a:ext uri="{FF2B5EF4-FFF2-40B4-BE49-F238E27FC236}">
                <a16:creationId xmlns:a16="http://schemas.microsoft.com/office/drawing/2014/main" id="{25388C42-A0E1-111D-288A-D939662F7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65978"/>
            <a:ext cx="3179044" cy="2384283"/>
          </a:xfrm>
          <a:prstGeom prst="rect">
            <a:avLst/>
          </a:prstGeom>
        </p:spPr>
      </p:pic>
      <p:pic>
        <p:nvPicPr>
          <p:cNvPr id="9" name="Afbeelding 8" descr="Afbeelding met lucht, buiten, gras, outdoor-object&#10;&#10;Automatisch gegenereerde beschrijving">
            <a:extLst>
              <a:ext uri="{FF2B5EF4-FFF2-40B4-BE49-F238E27FC236}">
                <a16:creationId xmlns:a16="http://schemas.microsoft.com/office/drawing/2014/main" id="{B797A554-7D01-CA3B-13D2-E7C3F22F4C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77" y="1484784"/>
            <a:ext cx="3192180" cy="23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2310"/>
      </p:ext>
    </p:extLst>
  </p:cSld>
  <p:clrMapOvr>
    <a:masterClrMapping/>
  </p:clrMapOvr>
</p:sld>
</file>

<file path=ppt/theme/theme1.xml><?xml version="1.0" encoding="utf-8"?>
<a:theme xmlns:a="http://schemas.openxmlformats.org/drawingml/2006/main" name="IJreka presentatie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IJreka presentatie template</Template>
  <TotalTime>1968</TotalTime>
  <Words>7</Words>
  <Application>Microsoft Office PowerPoint</Application>
  <PresentationFormat>Diavoorstelling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Century Gothic</vt:lpstr>
      <vt:lpstr>VAG Rounded Std Thin</vt:lpstr>
      <vt:lpstr>IJreka presentatie template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Cas Bakker</dc:creator>
  <cp:lastModifiedBy>Wout Smit</cp:lastModifiedBy>
  <cp:revision>81</cp:revision>
  <dcterms:created xsi:type="dcterms:W3CDTF">2019-02-12T06:48:34Z</dcterms:created>
  <dcterms:modified xsi:type="dcterms:W3CDTF">2022-06-13T10:03:32Z</dcterms:modified>
</cp:coreProperties>
</file>